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png" ContentType="image/png"/>
  <Default Extension="wdp" ContentType="image/vnd.ms-photo"/>
  <Default Extension="svg" ContentType="image/svg+xml"/>
  <Override PartName="/docProps/core.xml" ContentType="application/vnd.openxmlformats-package.core-properties+xml"/>
  <Override PartName="/ppt/presentation.xml" ContentType="application/vnd.openxmlformats-officedocument.presentationml.presentation.main+xml"/>
  <Override PartName="/ppt/slides/slide71.xml" ContentType="application/vnd.openxmlformats-officedocument.presentationml.slide+xml"/>
  <Override PartName="/ppt/slideLayouts/slideLayout9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slideLayouts/slideLayout34.xml" ContentType="application/vnd.openxmlformats-officedocument.presentationml.slideLayout+xml"/>
  <Override PartName="/ppt/slideLayouts/slideLayout75.xml" ContentType="application/vnd.openxmlformats-officedocument.presentationml.slideLayout+xml"/>
  <Override PartName="/ppt/slideLayouts/slideLayout126.xml" ContentType="application/vnd.openxmlformats-officedocument.presentationml.slideLayout+xml"/>
  <Override PartName="/ppt/slideLayouts/slideLayout27.xml" ContentType="application/vnd.openxmlformats-officedocument.presentationml.slideLayout+xml"/>
  <Override PartName="/ppt/slideLayouts/slideLayout18.xml" ContentType="application/vnd.openxmlformats-officedocument.presentationml.slideLayout+xml"/>
  <Override PartName="/ppt/slideLayouts/slideLayout69.xml" ContentType="application/vnd.openxmlformats-officedocument.presentationml.slideLayout+xml"/>
  <Override PartName="/ppt/slideLayouts/slideLayout1110.xml" ContentType="application/vnd.openxmlformats-officedocument.presentationml.slideLayout+xml"/>
  <Override PartName="/ppt/slideLayouts/slideLayout511.xml" ContentType="application/vnd.openxmlformats-officedocument.presentationml.slideLayout+xml"/>
  <Override PartName="/ppt/theme/theme11.xml" ContentType="application/vnd.openxmlformats-officedocument.theme+xml"/>
  <Override PartName="/ppt/slideLayouts/slideLayout1012.xml" ContentType="application/vnd.openxmlformats-officedocument.presentationml.slideLayout+xml"/>
  <Override PartName="/ppt/slideLayouts/slideLayout413.xml" ContentType="application/vnd.openxmlformats-officedocument.presentationml.slideLayout+xml"/>
  <Override PartName="/ppt/slideLayouts/slideLayout1414.xml" ContentType="application/vnd.openxmlformats-officedocument.presentationml.slideLayout+xml"/>
  <Override PartName="/ppt/slides/slide122.xml" ContentType="application/vnd.openxmlformats-officedocument.presentationml.slide+xml"/>
  <Override PartName="/ppt/notesSlides/notesSlide31.xml" ContentType="application/vnd.openxmlformats-officedocument.presentationml.notesSlide+xml"/>
  <Override PartName="/ppt/notesMasters/notesMaster11.xml" ContentType="application/vnd.openxmlformats-officedocument.presentationml.notesMaster+xml"/>
  <Override PartName="/ppt/theme/theme22.xml" ContentType="application/vnd.openxmlformats-officedocument.theme+xml"/>
  <Override PartName="/ppt/commentAuthors.xml" ContentType="application/vnd.openxmlformats-officedocument.presentationml.commentAuthors+xml"/>
  <Override PartName="/ppt/slides/slide23.xml" ContentType="application/vnd.openxmlformats-officedocument.presentationml.slide+xml"/>
  <Override PartName="/ppt/notesSlides/notesSlide12.xml" ContentType="application/vnd.openxmlformats-officedocument.presentationml.notesSlide+xml"/>
  <Override PartName="/ppt/slides/slide64.xml" ContentType="application/vnd.openxmlformats-officedocument.presentationml.slide+xml"/>
  <Override PartName="/ppt/slides/slide115.xml" ContentType="application/vnd.openxmlformats-officedocument.presentationml.slide+xml"/>
  <Override PartName="/ppt/handoutMasters/handoutMaster11.xml" ContentType="application/vnd.openxmlformats-officedocument.presentationml.handoutMaster+xml"/>
  <Override PartName="/ppt/theme/theme33.xml" ContentType="application/vnd.openxmlformats-officedocument.theme+xml"/>
  <Override PartName="/ppt/slides/slide16.xml" ContentType="application/vnd.openxmlformats-officedocument.presentationml.slide+xml"/>
  <Override PartName="/ppt/viewProps.xml" ContentType="application/vnd.openxmlformats-officedocument.presentationml.viewProps+xml"/>
  <Override PartName="/ppt/slides/slide57.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1410.xml" ContentType="application/vnd.openxmlformats-officedocument.presentationml.slide+xml"/>
  <Override PartName="/ppt/notesSlides/notesSlide53.xml" ContentType="application/vnd.openxmlformats-officedocument.presentationml.notesSlide+xml"/>
  <Override PartName="/ppt/authors.xml" ContentType="application/vnd.ms-powerpoint.authors+xml"/>
  <Override PartName="/ppt/slides/slide911.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presProps.xml" ContentType="application/vnd.openxmlformats-officedocument.presentationml.presProps+xml"/>
  <Override PartName="/ppt/slides/slide312.xml" ContentType="application/vnd.openxmlformats-officedocument.presentationml.slide+xml"/>
  <Override PartName="/ppt/slides/slide813.xml" ContentType="application/vnd.openxmlformats-officedocument.presentationml.slide+xml"/>
  <Override PartName="/ppt/notesSlides/notesSlide24.xml" ContentType="application/vnd.openxmlformats-officedocument.presentationml.notesSlide+xml"/>
  <Override PartName="/ppt/slides/slide1314.xml" ContentType="application/vnd.openxmlformats-officedocument.presentationml.slide+xml"/>
  <Override PartName="/ppt/notesSlides/notesSlide45.xml" ContentType="application/vnd.openxmlformats-officedocument.presentationml.notesSlide+xml"/>
  <Override PartName="/ppt/tableStyles.xml" ContentType="application/vnd.openxmlformats-officedocument.presentationml.tableStyles+xml"/>
  <Override PartName="/docMetadata/LabelInfo.xml" ContentType="application/vnd.ms-office.classificationlabel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microsoft.com/office/2020/02/relationships/classificationlabels" Target="/docMetadata/LabelInfo.xml" Id="rId4"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handoutMasterIdLst>
    <p:handoutMasterId r:id="rId17"/>
  </p:handoutMasterIdLst>
  <p:sldIdLst>
    <p:sldId id="256" r:id="rId2"/>
    <p:sldId id="275" r:id="rId3"/>
    <p:sldId id="276" r:id="rId4"/>
    <p:sldId id="286" r:id="rId5"/>
    <p:sldId id="278" r:id="rId6"/>
    <p:sldId id="279" r:id="rId7"/>
    <p:sldId id="290" r:id="rId8"/>
    <p:sldId id="289" r:id="rId9"/>
    <p:sldId id="283" r:id="rId10"/>
    <p:sldId id="287" r:id="rId11"/>
    <p:sldId id="265" r:id="rId12"/>
    <p:sldId id="266" r:id="rId13"/>
    <p:sldId id="274"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0"/>
    <p:restoredTop sz="94626"/>
  </p:normalViewPr>
  <p:slideViewPr>
    <p:cSldViewPr snapToGrid="0">
      <p:cViewPr>
        <p:scale>
          <a:sx n="116" d="100"/>
          <a:sy n="116" d="100"/>
        </p:scale>
        <p:origin x="672" y="-25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1.xml" Id="rId8" /><Relationship Type="http://schemas.openxmlformats.org/officeDocument/2006/relationships/slide" Target="/ppt/slides/slide122.xml" Id="rId13" /><Relationship Type="http://schemas.openxmlformats.org/officeDocument/2006/relationships/commentAuthors" Target="/ppt/commentAuthors.xml" Id="rId18" /><Relationship Type="http://schemas.openxmlformats.org/officeDocument/2006/relationships/slide" Target="/ppt/slides/slide23.xml" Id="rId3" /><Relationship Type="http://schemas.openxmlformats.org/officeDocument/2006/relationships/theme" Target="/ppt/theme/theme11.xml" Id="rId21" /><Relationship Type="http://schemas.openxmlformats.org/officeDocument/2006/relationships/slide" Target="/ppt/slides/slide64.xml" Id="rId7" /><Relationship Type="http://schemas.openxmlformats.org/officeDocument/2006/relationships/slide" Target="/ppt/slides/slide115.xml" Id="rId12" /><Relationship Type="http://schemas.openxmlformats.org/officeDocument/2006/relationships/handoutMaster" Target="/ppt/handoutMasters/handoutMaster11.xml" Id="rId17" /><Relationship Type="http://schemas.openxmlformats.org/officeDocument/2006/relationships/slide" Target="/ppt/slides/slide16.xml" Id="rId2" /><Relationship Type="http://schemas.openxmlformats.org/officeDocument/2006/relationships/notesMaster" Target="/ppt/notesMasters/notesMaster11.xml" Id="rId16" /><Relationship Type="http://schemas.openxmlformats.org/officeDocument/2006/relationships/viewProps" Target="/ppt/viewProps.xml" Id="rId20" /><Relationship Type="http://schemas.openxmlformats.org/officeDocument/2006/relationships/slideMaster" Target="/ppt/slideMasters/slideMaster11.xml" Id="rId1" /><Relationship Type="http://schemas.openxmlformats.org/officeDocument/2006/relationships/slide" Target="/ppt/slides/slide57.xml" Id="rId6" /><Relationship Type="http://schemas.openxmlformats.org/officeDocument/2006/relationships/slide" Target="/ppt/slides/slide108.xml" Id="rId11" /><Relationship Type="http://schemas.openxmlformats.org/officeDocument/2006/relationships/slide" Target="/ppt/slides/slide49.xml" Id="rId5" /><Relationship Type="http://schemas.openxmlformats.org/officeDocument/2006/relationships/slide" Target="/ppt/slides/slide1410.xml" Id="rId15" /><Relationship Type="http://schemas.microsoft.com/office/2018/10/relationships/authors" Target="/ppt/authors.xml" Id="rId23" /><Relationship Type="http://schemas.openxmlformats.org/officeDocument/2006/relationships/slide" Target="/ppt/slides/slide911.xml" Id="rId10" /><Relationship Type="http://schemas.openxmlformats.org/officeDocument/2006/relationships/presProps" Target="/ppt/presProps.xml" Id="rId19" /><Relationship Type="http://schemas.openxmlformats.org/officeDocument/2006/relationships/slide" Target="/ppt/slides/slide312.xml" Id="rId4" /><Relationship Type="http://schemas.openxmlformats.org/officeDocument/2006/relationships/slide" Target="/ppt/slides/slide813.xml" Id="rId9" /><Relationship Type="http://schemas.openxmlformats.org/officeDocument/2006/relationships/slide" Target="/ppt/slides/slide1314.xml" Id="rId14" /><Relationship Type="http://schemas.openxmlformats.org/officeDocument/2006/relationships/tableStyles" Target="/ppt/tableStyles.xml" Id="rId22" /></Relationships>
</file>

<file path=ppt/diagrams/colors1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5298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rgbClr val="4A5EE6"/>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53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shade val="8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5298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shade val="80000"/>
            <a:hueOff val="89781"/>
            <a:satOff val="4639"/>
            <a:lumOff val="1202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53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rgbClr val="4A5EE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layout1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6/21/2022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2.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6/21/2022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2.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1.xml" Id="rId1" /></Relationships>
</file>

<file path=ppt/notesSlides/_rels/notesSlide24.xml.rels>&#65279;<?xml version="1.0" encoding="utf-8"?><Relationships xmlns="http://schemas.openxmlformats.org/package/2006/relationships"><Relationship Type="http://schemas.openxmlformats.org/officeDocument/2006/relationships/slide" Target="/ppt/slides/slide813.xml" Id="rId2" /><Relationship Type="http://schemas.openxmlformats.org/officeDocument/2006/relationships/notesMaster" Target="/ppt/notesMasters/notesMaster11.xml" Id="rId1" /></Relationships>
</file>

<file path=ppt/notesSlides/_rels/notesSlide31.xml.rels>&#65279;<?xml version="1.0" encoding="utf-8"?><Relationships xmlns="http://schemas.openxmlformats.org/package/2006/relationships"><Relationship Type="http://schemas.openxmlformats.org/officeDocument/2006/relationships/slide" Target="/ppt/slides/slide122.xml" Id="rId2" /><Relationship Type="http://schemas.openxmlformats.org/officeDocument/2006/relationships/notesMaster" Target="/ppt/notesMasters/notesMaster11.xml" Id="rId1" /></Relationships>
</file>

<file path=ppt/notesSlides/_rels/notesSlide45.xml.rels>&#65279;<?xml version="1.0" encoding="utf-8"?><Relationships xmlns="http://schemas.openxmlformats.org/package/2006/relationships"><Relationship Type="http://schemas.openxmlformats.org/officeDocument/2006/relationships/slide" Target="/ppt/slides/slide1314.xml" Id="rId2" /><Relationship Type="http://schemas.openxmlformats.org/officeDocument/2006/relationships/notesMaster" Target="/ppt/notesMasters/notesMaster11.xml" Id="rId1" /></Relationships>
</file>

<file path=ppt/notesSlides/_rels/notesSlide53.xml.rels>&#65279;<?xml version="1.0" encoding="utf-8"?><Relationships xmlns="http://schemas.openxmlformats.org/package/2006/relationships"><Relationship Type="http://schemas.openxmlformats.org/officeDocument/2006/relationships/slide" Target="/ppt/slides/slide1410.xml" Id="rId2" /><Relationship Type="http://schemas.openxmlformats.org/officeDocument/2006/relationships/notesMaster" Target="/ppt/notesMasters/notesMaster11.xml" Id="rId1" /></Relationship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4272828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0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14.xml.rels>&#65279;<?xml version="1.0" encoding="utf-8"?><Relationships xmlns="http://schemas.openxmlformats.org/package/2006/relationships"><Relationship Type="http://schemas.microsoft.com/office/2007/relationships/hdphoto" Target="/ppt/media/hdphoto55.wdp" Id="rId3" /><Relationship Type="http://schemas.openxmlformats.org/officeDocument/2006/relationships/image" Target="/ppt/media/image57.png" Id="rId2" /><Relationship Type="http://schemas.openxmlformats.org/officeDocument/2006/relationships/slideMaster" Target="/ppt/slideMasters/slideMaster11.xml" Id="rId1" /></Relationships>
</file>

<file path=ppt/slideLayouts/_rels/slideLayout18.xml.rels>&#65279;<?xml version="1.0" encoding="utf-8"?><Relationships xmlns="http://schemas.openxmlformats.org/package/2006/relationships"><Relationship Type="http://schemas.microsoft.com/office/2007/relationships/hdphoto" Target="/ppt/media/hdphoto12.wdp" Id="rId3" /><Relationship Type="http://schemas.openxmlformats.org/officeDocument/2006/relationships/image" Target="/ppt/media/image14.png" Id="rId2" /><Relationship Type="http://schemas.openxmlformats.org/officeDocument/2006/relationships/slideMaster" Target="/ppt/slideMasters/slideMaster11.xml" Id="rId1" /></Relationships>
</file>

<file path=ppt/slideLayouts/_rels/slideLayout2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3.xml.rels>&#65279;<?xml version="1.0" encoding="utf-8"?><Relationships xmlns="http://schemas.openxmlformats.org/package/2006/relationships"><Relationship Type="http://schemas.microsoft.com/office/2007/relationships/hdphoto" Target="/ppt/media/hdphoto24.wdp" Id="rId3" /><Relationship Type="http://schemas.openxmlformats.org/officeDocument/2006/relationships/image" Target="/ppt/media/image26.png" Id="rId2" /><Relationship Type="http://schemas.openxmlformats.org/officeDocument/2006/relationships/slideMaster" Target="/ppt/slideMasters/slideMaster11.xml" Id="rId1" /></Relationships>
</file>

<file path=ppt/slideLayouts/_rels/slideLayout5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9.xml.rels>&#65279;<?xml version="1.0" encoding="utf-8"?><Relationships xmlns="http://schemas.openxmlformats.org/package/2006/relationships"><Relationship Type="http://schemas.microsoft.com/office/2007/relationships/hdphoto" Target="/ppt/media/hdphoto33.wdp" Id="rId3" /><Relationship Type="http://schemas.openxmlformats.org/officeDocument/2006/relationships/image" Target="/ppt/media/image35.png" Id="rId2" /><Relationship Type="http://schemas.openxmlformats.org/officeDocument/2006/relationships/slideMaster" Target="/ppt/slideMasters/slideMaster11.xml" Id="rId1" /></Relationships>
</file>

<file path=ppt/slideLayouts/_rels/slideLayout7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microsoft.com/office/2007/relationships/hdphoto" Target="/ppt/media/hdphoto4.wdp" Id="rId3" /><Relationship Type="http://schemas.openxmlformats.org/officeDocument/2006/relationships/image" Target="/ppt/media/image43.png" Id="rId2" /><Relationship Type="http://schemas.openxmlformats.org/officeDocument/2006/relationships/slideMaster" Target="/ppt/slideMasters/slideMaster11.xml" Id="rId1" /></Relationships>
</file>

<file path=ppt/slideLayouts/_rels/slideLayout9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slideLayout" Target="/ppt/slideLayouts/slideLayout34.xml" Id="rId3" /><Relationship Type="http://schemas.openxmlformats.org/officeDocument/2006/relationships/slideLayout" Target="/ppt/slideLayouts/slideLayout75.xml" Id="rId7" /><Relationship Type="http://schemas.openxmlformats.org/officeDocument/2006/relationships/slideLayout" Target="/ppt/slideLayouts/slideLayout126.xml" Id="rId12" /><Relationship Type="http://schemas.openxmlformats.org/officeDocument/2006/relationships/slideLayout" Target="/ppt/slideLayouts/slideLayout27.xml" Id="rId2" /><Relationship Type="http://schemas.openxmlformats.org/officeDocument/2006/relationships/slideLayout" Target="/ppt/slideLayouts/slideLayout18.xml" Id="rId1" /><Relationship Type="http://schemas.openxmlformats.org/officeDocument/2006/relationships/slideLayout" Target="/ppt/slideLayouts/slideLayout69.xml" Id="rId6" /><Relationship Type="http://schemas.openxmlformats.org/officeDocument/2006/relationships/slideLayout" Target="/ppt/slideLayouts/slideLayout1110.xml" Id="rId11" /><Relationship Type="http://schemas.openxmlformats.org/officeDocument/2006/relationships/slideLayout" Target="/ppt/slideLayouts/slideLayout511.xml" Id="rId5" /><Relationship Type="http://schemas.openxmlformats.org/officeDocument/2006/relationships/theme" Target="/ppt/theme/theme11.xml" Id="rId15" /><Relationship Type="http://schemas.openxmlformats.org/officeDocument/2006/relationships/slideLayout" Target="/ppt/slideLayouts/slideLayout1012.xml" Id="rId10" /><Relationship Type="http://schemas.openxmlformats.org/officeDocument/2006/relationships/slideLayout" Target="/ppt/slideLayouts/slideLayout413.xml" Id="rId4" /><Relationship Type="http://schemas.openxmlformats.org/officeDocument/2006/relationships/slideLayout" Target="/ppt/slideLayouts/slideLayout91.xml" Id="rId9" /><Relationship Type="http://schemas.openxmlformats.org/officeDocument/2006/relationships/slideLayout" Target="/ppt/slideLayouts/slideLayout1414.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08.xml.rels>&#65279;<?xml version="1.0" encoding="utf-8"?><Relationships xmlns="http://schemas.openxmlformats.org/package/2006/relationships"><Relationship Type="http://schemas.openxmlformats.org/officeDocument/2006/relationships/slideLayout" Target="/ppt/slideLayouts/slideLayout69.xml" Id="rId1" /></Relationships>
</file>

<file path=ppt/slides/_rels/slide115.xml.rels>&#65279;<?xml version="1.0" encoding="utf-8"?><Relationships xmlns="http://schemas.openxmlformats.org/package/2006/relationships"><Relationship Type="http://schemas.openxmlformats.org/officeDocument/2006/relationships/image" Target="/ppt/media/image2415.png" Id="rId8" /><Relationship Type="http://schemas.microsoft.com/office/2007/relationships/hdphoto" Target="/ppt/media/hdphoto178.wdp" Id="rId3" /><Relationship Type="http://schemas.microsoft.com/office/2007/relationships/hdphoto" Target="/ppt/media/hdphoto199.wdp" Id="rId7" /><Relationship Type="http://schemas.openxmlformats.org/officeDocument/2006/relationships/image" Target="/ppt/media/image2116.png" Id="rId2" /><Relationship Type="http://schemas.openxmlformats.org/officeDocument/2006/relationships/slideLayout" Target="/ppt/slideLayouts/slideLayout1110.xml" Id="rId1" /><Relationship Type="http://schemas.openxmlformats.org/officeDocument/2006/relationships/image" Target="/ppt/media/image2317.png" Id="rId6" /><Relationship Type="http://schemas.microsoft.com/office/2007/relationships/hdphoto" Target="/ppt/media/hdphoto1810.wdp" Id="rId5" /><Relationship Type="http://schemas.openxmlformats.org/officeDocument/2006/relationships/image" Target="/ppt/media/image2218.png" Id="rId4" /><Relationship Type="http://schemas.microsoft.com/office/2007/relationships/hdphoto" Target="/ppt/media/hdphoto2011.wdp" Id="rId9" /></Relationships>
</file>

<file path=ppt/slides/_rels/slide122.xml.rels>&#65279;<?xml version="1.0" encoding="utf-8"?><Relationships xmlns="http://schemas.openxmlformats.org/package/2006/relationships"><Relationship Type="http://schemas.openxmlformats.org/officeDocument/2006/relationships/image" Target="/ppt/media/image30.svg" Id="rId8" /><Relationship Type="http://schemas.openxmlformats.org/officeDocument/2006/relationships/image" Target="/ppt/media/image2510.png" Id="rId3" /><Relationship Type="http://schemas.openxmlformats.org/officeDocument/2006/relationships/image" Target="/ppt/media/image2911.png" Id="rId7" /><Relationship Type="http://schemas.openxmlformats.org/officeDocument/2006/relationships/notesSlide" Target="/ppt/notesSlides/notesSlide31.xml" Id="rId2" /><Relationship Type="http://schemas.openxmlformats.org/officeDocument/2006/relationships/slideLayout" Target="/ppt/slideLayouts/slideLayout126.xml" Id="rId1" /><Relationship Type="http://schemas.openxmlformats.org/officeDocument/2006/relationships/image" Target="/ppt/media/image282.svg" Id="rId6" /><Relationship Type="http://schemas.openxmlformats.org/officeDocument/2006/relationships/image" Target="/ppt/media/image2712.png" Id="rId5" /><Relationship Type="http://schemas.openxmlformats.org/officeDocument/2006/relationships/image" Target="/ppt/media/image263.svg" Id="rId4" /></Relationships>
</file>

<file path=ppt/slides/_rels/slide1314.xml.rels>&#65279;<?xml version="1.0" encoding="utf-8"?><Relationships xmlns="http://schemas.openxmlformats.org/package/2006/relationships"><Relationship Type="http://schemas.openxmlformats.org/officeDocument/2006/relationships/image" Target="/ppt/media/image3128.png" Id="rId3" /><Relationship Type="http://schemas.openxmlformats.org/officeDocument/2006/relationships/notesSlide" Target="/ppt/notesSlides/notesSlide45.xml" Id="rId2" /><Relationship Type="http://schemas.openxmlformats.org/officeDocument/2006/relationships/slideLayout" Target="/ppt/slideLayouts/slideLayout133.xml" Id="rId1" /><Relationship Type="http://schemas.microsoft.com/office/2007/relationships/hdphoto" Target="/ppt/media/hdphoto2121.wdp" Id="rId4" /></Relationships>
</file>

<file path=ppt/slides/_rels/slide1410.xml.rels>&#65279;<?xml version="1.0" encoding="utf-8"?><Relationships xmlns="http://schemas.openxmlformats.org/package/2006/relationships"><Relationship Type="http://schemas.openxmlformats.org/officeDocument/2006/relationships/notesSlide" Target="/ppt/notesSlides/notesSlide53.xml" Id="rId2" /><Relationship Type="http://schemas.openxmlformats.org/officeDocument/2006/relationships/slideLayout" Target="/ppt/slideLayouts/slideLayout1414.xml" Id="rId1" /><Relationship Type="http://schemas.openxmlformats.org/officeDocument/2006/relationships/hyperlink" Target="mailto:mirjam@contoso.com" TargetMode="External" Id="rId3"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8.xml" Id="rId1" /></Relationships>
</file>

<file path=ppt/slides/_rels/slide23.xml.rels>&#65279;<?xml version="1.0" encoding="utf-8"?><Relationships xmlns="http://schemas.openxmlformats.org/package/2006/relationships"><Relationship Type="http://schemas.openxmlformats.org/officeDocument/2006/relationships/image" Target="/ppt/media/image613.png" Id="rId3" /><Relationship Type="http://schemas.openxmlformats.org/officeDocument/2006/relationships/notesSlide" Target="/ppt/notesSlides/notesSlide12.xml" Id="rId2" /><Relationship Type="http://schemas.openxmlformats.org/officeDocument/2006/relationships/slideLayout" Target="/ppt/slideLayouts/slideLayout27.xml" Id="rId1" /><Relationship Type="http://schemas.microsoft.com/office/2007/relationships/hdphoto" Target="/ppt/media/hdphoto76.wdp" Id="rId6" /><Relationship Type="http://schemas.openxmlformats.org/officeDocument/2006/relationships/image" Target="/ppt/media/image714.png" Id="rId5" /><Relationship Type="http://schemas.microsoft.com/office/2007/relationships/hdphoto" Target="/ppt/media/hdphoto67.wdp" Id="rId4" /></Relationships>
</file>

<file path=ppt/slides/_rels/slide312.xml.rels>&#65279;<?xml version="1.0" encoding="utf-8"?><Relationships xmlns="http://schemas.openxmlformats.org/package/2006/relationships"><Relationship Type="http://schemas.microsoft.com/office/2007/relationships/hdphoto" Target="/ppt/media/hdphoto812.wdp" Id="rId3" /><Relationship Type="http://schemas.openxmlformats.org/officeDocument/2006/relationships/image" Target="/ppt/media/image819.png" Id="rId2" /><Relationship Type="http://schemas.openxmlformats.org/officeDocument/2006/relationships/slideLayout" Target="/ppt/slideLayouts/slideLayout34.xml" Id="rId1" /></Relationships>
</file>

<file path=ppt/slides/_rels/slide49.xml.rels>&#65279;<?xml version="1.0" encoding="utf-8"?><Relationships xmlns="http://schemas.openxmlformats.org/package/2006/relationships"><Relationship Type="http://schemas.openxmlformats.org/officeDocument/2006/relationships/slideLayout" Target="/ppt/slideLayouts/slideLayout413.xml" Id="rId1" /></Relationships>
</file>

<file path=ppt/slides/_rels/slide57.xml.rels>&#65279;<?xml version="1.0" encoding="utf-8"?><Relationships xmlns="http://schemas.openxmlformats.org/package/2006/relationships"><Relationship Type="http://schemas.openxmlformats.org/officeDocument/2006/relationships/slideLayout" Target="/ppt/slideLayouts/slideLayout511.xml" Id="rId1" /></Relationships>
</file>

<file path=ppt/slides/_rels/slide64.xml.rels>&#65279;<?xml version="1.0" encoding="utf-8"?><Relationships xmlns="http://schemas.openxmlformats.org/package/2006/relationships"><Relationship Type="http://schemas.openxmlformats.org/officeDocument/2006/relationships/slideLayout" Target="/ppt/slideLayouts/slideLayout82.xml" Id="rId1" /></Relationships>
</file>

<file path=ppt/slides/_rels/slide71.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image" Target="/ppt/media/image92.png" Id="rId2" /><Relationship Type="http://schemas.openxmlformats.org/officeDocument/2006/relationships/slideLayout" Target="/ppt/slideLayouts/slideLayout91.xml" Id="rId1" /><Relationship Type="http://schemas.openxmlformats.org/officeDocument/2006/relationships/image" Target="/ppt/media/image128.png" Id="rId5" /><Relationship Type="http://schemas.openxmlformats.org/officeDocument/2006/relationships/image" Target="/ppt/media/image119.png" Id="rId4" /></Relationships>
</file>

<file path=ppt/slides/_rels/slide813.xml.rels>&#65279;<?xml version="1.0" encoding="utf-8"?><Relationships xmlns="http://schemas.openxmlformats.org/package/2006/relationships"><Relationship Type="http://schemas.microsoft.com/office/2007/relationships/hdphoto" Target="/ppt/media/hdphoto1113.wdp" Id="rId8" /><Relationship Type="http://schemas.openxmlformats.org/officeDocument/2006/relationships/image" Target="/ppt/media/image1820.png" Id="rId13" /><Relationship Type="http://schemas.microsoft.com/office/2007/relationships/hdphoto" Target="/ppt/media/hdphoto1614.wdp" Id="rId18" /><Relationship Type="http://schemas.openxmlformats.org/officeDocument/2006/relationships/image" Target="/ppt/media/image1321.png" Id="rId3" /><Relationship Type="http://schemas.openxmlformats.org/officeDocument/2006/relationships/image" Target="/ppt/media/image1522.png" Id="rId7" /><Relationship Type="http://schemas.microsoft.com/office/2007/relationships/hdphoto" Target="/ppt/media/hdphoto1315.wdp" Id="rId12" /><Relationship Type="http://schemas.openxmlformats.org/officeDocument/2006/relationships/image" Target="/ppt/media/image2023.png" Id="rId17" /><Relationship Type="http://schemas.openxmlformats.org/officeDocument/2006/relationships/notesSlide" Target="/ppt/notesSlides/notesSlide24.xml" Id="rId2" /><Relationship Type="http://schemas.microsoft.com/office/2007/relationships/hdphoto" Target="/ppt/media/hdphoto1516.wdp" Id="rId16" /><Relationship Type="http://schemas.openxmlformats.org/officeDocument/2006/relationships/slideLayout" Target="/ppt/slideLayouts/slideLayout1012.xml" Id="rId1" /><Relationship Type="http://schemas.microsoft.com/office/2007/relationships/hdphoto" Target="/ppt/media/hdphoto1017.wdp" Id="rId6" /><Relationship Type="http://schemas.openxmlformats.org/officeDocument/2006/relationships/image" Target="/ppt/media/image1724.png" Id="rId11" /><Relationship Type="http://schemas.openxmlformats.org/officeDocument/2006/relationships/image" Target="/ppt/media/image1425.png" Id="rId5" /><Relationship Type="http://schemas.openxmlformats.org/officeDocument/2006/relationships/image" Target="/ppt/media/image1926.png" Id="rId15" /><Relationship Type="http://schemas.microsoft.com/office/2007/relationships/hdphoto" Target="/ppt/media/hdphoto1218.wdp" Id="rId10" /><Relationship Type="http://schemas.microsoft.com/office/2007/relationships/hdphoto" Target="/ppt/media/hdphoto919.wdp" Id="rId4" /><Relationship Type="http://schemas.openxmlformats.org/officeDocument/2006/relationships/image" Target="/ppt/media/image1627.png" Id="rId9" /><Relationship Type="http://schemas.microsoft.com/office/2007/relationships/hdphoto" Target="/ppt/media/hdphoto1420.wdp" Id="rId14" /></Relationships>
</file>

<file path=ppt/slides/_rels/slide911.xml.rels>&#65279;<?xml version="1.0" encoding="utf-8"?><Relationships xmlns="http://schemas.openxmlformats.org/package/2006/relationships"><Relationship Type="http://schemas.openxmlformats.org/officeDocument/2006/relationships/diagramLayout" Target="/ppt/diagrams/layout11.xml" Id="rId3" /><Relationship Type="http://schemas.openxmlformats.org/officeDocument/2006/relationships/diagramData" Target="/ppt/diagrams/data11.xml" Id="rId2" /><Relationship Type="http://schemas.openxmlformats.org/officeDocument/2006/relationships/slideLayout" Target="/ppt/slideLayouts/slideLayout511.xml" Id="rId1" /><Relationship Type="http://schemas.microsoft.com/office/2007/relationships/diagramDrawing" Target="/ppt/diagrams/drawing1.xml" Id="rId6" /><Relationship Type="http://schemas.openxmlformats.org/officeDocument/2006/relationships/diagramColors" Target="/ppt/diagrams/colors11.xml" Id="rId5" /><Relationship Type="http://schemas.openxmlformats.org/officeDocument/2006/relationships/diagramQuickStyle" Target="/ppt/diagrams/quickStyle11.xml" Id="rId4" /></Relationships>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240118695"/>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Synergize </a:t>
                      </a:r>
                      <a:r>
                        <a:rPr lang="en-US" b="1" i="0" dirty="0">
                          <a:latin typeface="Avenir Next LT Pro" panose="020B0504020202020204" pitchFamily="34" charset="77"/>
                        </a:rPr>
                        <a:t>scalable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e-commerce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NOV</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a:t>
                      </a:r>
                      <a:br>
                        <a:rPr lang="en-US" b="1" i="0" dirty="0">
                          <a:latin typeface="Avenir Next LT Pro" panose="020B0504020202020204" pitchFamily="34" charset="77"/>
                        </a:rPr>
                      </a:br>
                      <a:r>
                        <a:rPr lang="en-US" b="1" i="0" dirty="0">
                          <a:latin typeface="Avenir Next LT Pro" panose="020B0504020202020204" pitchFamily="34" charset="77"/>
                        </a:rPr>
                        <a:t>metrics</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JAN</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MAR</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MAY</a:t>
                      </a:r>
                      <a:r>
                        <a:rPr lang="en-US"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 </a:t>
                      </a:r>
                      <a:r>
                        <a:rPr lang="en-US" b="0" i="0" dirty="0">
                          <a:latin typeface="Avenir Next LT Pro" panose="020B0504020202020204" pitchFamily="34" charset="77"/>
                        </a:rPr>
                        <a:t>e-business needs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10</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B2B MARKET SCENARIOS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Develop winning strategies to keep ahead of the competition​</a:t>
            </a:r>
          </a:p>
          <a:p>
            <a:r>
              <a:rPr lang="en-US" dirty="0"/>
              <a:t>  Capitalize on low-hanging fruit to identify a ballpark value​</a:t>
            </a:r>
          </a:p>
          <a:p>
            <a:r>
              <a:rPr lang="en-US" dirty="0"/>
              <a:t>  Visualize customer directed convergence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CLOUD-BASED OPPORTUNITIES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Iterative approaches to corporate strategy​</a:t>
            </a:r>
          </a:p>
          <a:p>
            <a:r>
              <a:rPr lang="en-US" dirty="0"/>
              <a:t>  Establish a management framework from the inside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ROI</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NICHE MARKETS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en-US" dirty="0"/>
              <a:t>Pursue scalable customer service through sustainable strategies</a:t>
            </a:r>
          </a:p>
          <a:p>
            <a:r>
              <a:rPr lang="en-US" dirty="0"/>
              <a:t>Engage top-line web services with cutting-edge deliverables</a:t>
            </a:r>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p:txBody>
          <a:bodyPr/>
          <a:lstStyle/>
          <a:p>
            <a:r>
              <a:rPr lang="en-US" dirty="0"/>
              <a:t>SUPPLY CHAINS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Mirjam Nilsson </a:t>
            </a:r>
          </a:p>
          <a:p>
            <a:r>
              <a:rPr lang="en-US" dirty="0">
                <a:hlinkClick r:id="rId3">
                  <a:extLst>
                    <a:ext uri="{A12FA001-AC4F-418D-AE19-62706E023703}">
                      <ahyp:hlinkClr xmlns:ahyp="http://schemas.microsoft.com/office/drawing/2018/hyperlinkcolor" val="tx"/>
                    </a:ext>
                  </a:extLst>
                </a:hlinkClick>
              </a:rPr>
              <a:t>mirjam@contoso.com</a:t>
            </a:r>
            <a:endParaRPr lang="en-US" dirty="0"/>
          </a:p>
          <a:p>
            <a:r>
              <a:rPr lang="en-US" dirty="0"/>
              <a:t>www.contoso.com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PRESENTATION</a:t>
            </a:r>
            <a:br>
              <a:rPr lang="en-US" dirty="0"/>
            </a:br>
            <a:r>
              <a:rPr lang="en-US" dirty="0"/>
              <a:t>TITLE</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PRESENTER NAME</a:t>
            </a:r>
          </a:p>
        </p:txBody>
      </p:sp>
    </p:spTree>
    <p:extLst>
      <p:ext uri="{BB962C8B-B14F-4D97-AF65-F5344CB8AC3E}">
        <p14:creationId xmlns:p14="http://schemas.microsoft.com/office/powerpoint/2010/main" val="225930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PRIMARY GOALS</a:t>
            </a:r>
          </a:p>
          <a:p>
            <a:r>
              <a:rPr lang="en-US" dirty="0"/>
              <a:t>AREAS OF GROWTH</a:t>
            </a:r>
          </a:p>
          <a:p>
            <a:r>
              <a:rPr lang="en-US" dirty="0"/>
              <a:t>TIMELINE</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At Contoso, we empower </a:t>
            </a:r>
            <a:br>
              <a:rPr lang="en-US" dirty="0"/>
            </a:br>
            <a:r>
              <a:rPr lang="en-US" dirty="0"/>
              <a:t>organizations to foster collaborative thinking to further drive workplace innovation. By closing the loop and leveraging agile frameworks, we help business grow organically and foster a consumer-first mindset.</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PRIMARY GOALS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ANNUAL REVENUE GROWTH</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AREAS OF GROWTH</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3866272293"/>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endParaRPr lang="en-US" dirty="0">
                        <a:latin typeface="+mn-lt"/>
                      </a:endParaRPr>
                    </a:p>
                  </a:txBody>
                  <a:tcPr anchor="ctr">
                    <a:solidFill>
                      <a:schemeClr val="accent1">
                        <a:lumMod val="75000"/>
                      </a:schemeClr>
                    </a:solidFill>
                  </a:tcPr>
                </a:tc>
                <a:tc>
                  <a:txBody>
                    <a:bodyPr/>
                    <a:lstStyle/>
                    <a:p>
                      <a:pPr algn="ctr"/>
                      <a:r>
                        <a:rPr lang="en-US" b="1" i="0" dirty="0">
                          <a:latin typeface="+mn-lt"/>
                        </a:rPr>
                        <a:t>B2B</a:t>
                      </a:r>
                    </a:p>
                  </a:txBody>
                  <a:tcPr anchor="ctr">
                    <a:solidFill>
                      <a:schemeClr val="accent1">
                        <a:lumMod val="75000"/>
                      </a:schemeClr>
                    </a:solidFill>
                  </a:tcPr>
                </a:tc>
                <a:tc>
                  <a:txBody>
                    <a:bodyPr/>
                    <a:lstStyle/>
                    <a:p>
                      <a:pPr algn="ctr"/>
                      <a:r>
                        <a:rPr lang="en-US" b="1" i="0" dirty="0">
                          <a:latin typeface="+mn-lt"/>
                        </a:rPr>
                        <a:t>Supply chain</a:t>
                      </a:r>
                    </a:p>
                  </a:txBody>
                  <a:tcPr anchor="ctr">
                    <a:solidFill>
                      <a:schemeClr val="accent1">
                        <a:lumMod val="75000"/>
                      </a:schemeClr>
                    </a:solidFill>
                  </a:tcPr>
                </a:tc>
                <a:tc>
                  <a:txBody>
                    <a:bodyPr/>
                    <a:lstStyle/>
                    <a:p>
                      <a:pPr algn="ctr"/>
                      <a:r>
                        <a:rPr lang="en-US" b="1" i="0" dirty="0">
                          <a:latin typeface="+mn-lt"/>
                        </a:rPr>
                        <a:t>ROI</a:t>
                      </a:r>
                    </a:p>
                  </a:txBody>
                  <a:tcPr anchor="ctr">
                    <a:solidFill>
                      <a:schemeClr val="accent1">
                        <a:lumMod val="75000"/>
                      </a:schemeClr>
                    </a:solidFill>
                  </a:tcPr>
                </a:tc>
                <a:tc>
                  <a:txBody>
                    <a:bodyPr/>
                    <a:lstStyle/>
                    <a:p>
                      <a:pPr algn="ctr"/>
                      <a:r>
                        <a:rPr lang="en-US" b="1" i="0" dirty="0">
                          <a:latin typeface="+mn-lt"/>
                        </a:rPr>
                        <a:t>E-commerce</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mn-lt"/>
                        </a:rPr>
                        <a:t>Q1</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2.3</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5.0</a:t>
                      </a:r>
                    </a:p>
                  </a:txBody>
                  <a:tcPr anchor="ctr"/>
                </a:tc>
                <a:extLst>
                  <a:ext uri="{0D108BD9-81ED-4DB2-BD59-A6C34878D82A}">
                    <a16:rowId xmlns:a16="http://schemas.microsoft.com/office/drawing/2014/main" val="1760208656"/>
                  </a:ext>
                </a:extLst>
              </a:tr>
              <a:tr h="870268">
                <a:tc>
                  <a:txBody>
                    <a:bodyPr/>
                    <a:lstStyle/>
                    <a:p>
                      <a:pPr algn="ctr"/>
                      <a:r>
                        <a:rPr lang="en-US" b="0" i="0" dirty="0">
                          <a:solidFill>
                            <a:schemeClr val="tx1"/>
                          </a:solidFill>
                          <a:latin typeface="+mn-lt"/>
                        </a:rPr>
                        <a:t>Q2</a:t>
                      </a:r>
                    </a:p>
                  </a:txBody>
                  <a:tcPr anchor="ctr"/>
                </a:tc>
                <a:tc>
                  <a:txBody>
                    <a:bodyPr/>
                    <a:lstStyle/>
                    <a:p>
                      <a:pPr algn="ctr"/>
                      <a:r>
                        <a:rPr lang="en-US" b="0" i="0" dirty="0">
                          <a:solidFill>
                            <a:schemeClr val="tx1"/>
                          </a:solidFill>
                          <a:latin typeface="+mn-lt"/>
                        </a:rPr>
                        <a:t>3.2</a:t>
                      </a:r>
                    </a:p>
                  </a:txBody>
                  <a:tcPr anchor="ctr"/>
                </a:tc>
                <a:tc>
                  <a:txBody>
                    <a:bodyPr/>
                    <a:lstStyle/>
                    <a:p>
                      <a:pPr algn="ctr"/>
                      <a:r>
                        <a:rPr lang="en-US" b="0" i="0" dirty="0">
                          <a:solidFill>
                            <a:schemeClr val="tx1"/>
                          </a:solidFill>
                          <a:latin typeface="+mn-lt"/>
                        </a:rPr>
                        <a:t>5.1</a:t>
                      </a:r>
                    </a:p>
                  </a:txBody>
                  <a:tcPr anchor="ctr"/>
                </a:tc>
                <a:tc>
                  <a:txBody>
                    <a:bodyPr/>
                    <a:lstStyle/>
                    <a:p>
                      <a:pPr algn="ctr"/>
                      <a:r>
                        <a:rPr lang="en-US" b="0" i="0" dirty="0">
                          <a:solidFill>
                            <a:schemeClr val="tx1"/>
                          </a:solidFill>
                          <a:latin typeface="+mn-lt"/>
                        </a:rPr>
                        <a:t>4.4</a:t>
                      </a:r>
                    </a:p>
                  </a:txBody>
                  <a:tcPr anchor="ctr"/>
                </a:tc>
                <a:tc>
                  <a:txBody>
                    <a:bodyPr/>
                    <a:lstStyle/>
                    <a:p>
                      <a:pPr algn="ctr"/>
                      <a:r>
                        <a:rPr lang="en-US" b="0" i="0" dirty="0">
                          <a:solidFill>
                            <a:schemeClr val="tx1"/>
                          </a:solidFill>
                          <a:latin typeface="+mn-lt"/>
                        </a:rPr>
                        <a:t>3.0</a:t>
                      </a: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mn-lt"/>
                        </a:rPr>
                        <a:t>Q3</a:t>
                      </a:r>
                    </a:p>
                  </a:txBody>
                  <a:tcPr anchor="ctr"/>
                </a:tc>
                <a:tc>
                  <a:txBody>
                    <a:bodyPr/>
                    <a:lstStyle/>
                    <a:p>
                      <a:pPr algn="ctr"/>
                      <a:r>
                        <a:rPr lang="en-US" b="0" i="0" dirty="0">
                          <a:solidFill>
                            <a:schemeClr val="tx1"/>
                          </a:solidFill>
                          <a:latin typeface="+mn-lt"/>
                        </a:rPr>
                        <a:t>2.1</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2.5</a:t>
                      </a:r>
                    </a:p>
                  </a:txBody>
                  <a:tcPr anchor="ctr"/>
                </a:tc>
                <a:tc>
                  <a:txBody>
                    <a:bodyPr/>
                    <a:lstStyle/>
                    <a:p>
                      <a:pPr algn="ctr"/>
                      <a:r>
                        <a:rPr lang="en-US" b="0" i="0" dirty="0">
                          <a:solidFill>
                            <a:schemeClr val="tx1"/>
                          </a:solidFill>
                          <a:latin typeface="+mn-lt"/>
                        </a:rPr>
                        <a:t>2.8</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mn-lt"/>
                        </a:rPr>
                        <a:t>Q4</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2.2</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70</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p:txBody>
          <a:bodyPr/>
          <a:lstStyle/>
          <a:p>
            <a:r>
              <a:rPr lang="en-US" dirty="0"/>
              <a:t>Richard Branson</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MEET OUR TEAM</a:t>
            </a:r>
          </a:p>
        </p:txBody>
      </p:sp>
      <p:pic>
        <p:nvPicPr>
          <p:cNvPr id="16" name="Picture Placeholder 15" descr="Team member head shot&#10;">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53" r="153"/>
          <a:stretch>
            <a:fillRect/>
          </a:stretch>
        </p:blipFill>
        <p:spPr/>
      </p:pic>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p:txBody>
          <a:bodyPr/>
          <a:lstStyle/>
          <a:p>
            <a:r>
              <a:rPr lang="en-US" dirty="0"/>
              <a:t>Takuma </a:t>
            </a:r>
          </a:p>
          <a:p>
            <a:r>
              <a:rPr lang="en-US" dirty="0"/>
              <a:t>Hayashi</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r>
              <a:rPr lang="en-US" dirty="0"/>
              <a:t>President</a:t>
            </a:r>
          </a:p>
          <a:p>
            <a:endParaRPr lang="en-US" dirty="0"/>
          </a:p>
          <a:p>
            <a:endParaRPr lang="en-US" dirty="0"/>
          </a:p>
        </p:txBody>
      </p:sp>
      <p:pic>
        <p:nvPicPr>
          <p:cNvPr id="17" name="Picture Placeholder 16" descr="Team member head shot&#10;">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a:blip r:embed="rId3" cstate="print">
            <a:extLst>
              <a:ext uri="{28A0092B-C50C-407E-A947-70E740481C1C}">
                <a14:useLocalDpi xmlns:a14="http://schemas.microsoft.com/office/drawing/2010/main"/>
              </a:ext>
            </a:extLst>
          </a:blip>
          <a:srcRect/>
          <a:stretch>
            <a:fillRect/>
          </a:stretch>
        </p:blipFill>
        <p:spPr/>
      </p:pic>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a:lstStyle/>
          <a:p>
            <a:r>
              <a:rPr lang="en-US" dirty="0"/>
              <a:t>Mirjam</a:t>
            </a:r>
          </a:p>
          <a:p>
            <a:r>
              <a:rPr lang="en-US" dirty="0"/>
              <a:t>Nilsson</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a:lstStyle/>
          <a:p>
            <a:r>
              <a:rPr lang="en-US" dirty="0"/>
              <a:t>Chief Executive Officer</a:t>
            </a:r>
          </a:p>
        </p:txBody>
      </p:sp>
      <p:pic>
        <p:nvPicPr>
          <p:cNvPr id="18" name="Picture Placeholder 17" descr="Team member head shot&#10;">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4" cstate="print">
            <a:extLst>
              <a:ext uri="{28A0092B-C50C-407E-A947-70E740481C1C}">
                <a14:useLocalDpi xmlns:a14="http://schemas.microsoft.com/office/drawing/2010/main"/>
              </a:ext>
            </a:extLst>
          </a:blip>
          <a:srcRect/>
          <a:stretch>
            <a:fillRect/>
          </a:stretch>
        </p:blipFill>
        <p:spPr/>
      </p:pic>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a:lstStyle/>
          <a:p>
            <a:r>
              <a:rPr lang="en-US" dirty="0"/>
              <a:t>Flora </a:t>
            </a:r>
          </a:p>
          <a:p>
            <a:r>
              <a:rPr lang="en-US" dirty="0"/>
              <a:t>Berggren</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a:lstStyle/>
          <a:p>
            <a:r>
              <a:rPr lang="en-US" dirty="0"/>
              <a:t>Chief Operations Officer</a:t>
            </a:r>
          </a:p>
        </p:txBody>
      </p:sp>
      <p:pic>
        <p:nvPicPr>
          <p:cNvPr id="19" name="Picture Placeholder 18" descr="Team member head shot&#10;">
            <a:extLst>
              <a:ext uri="{FF2B5EF4-FFF2-40B4-BE49-F238E27FC236}">
                <a16:creationId xmlns:a16="http://schemas.microsoft.com/office/drawing/2014/main" id="{9AA26BFD-262C-67CF-B2E0-C7D7081ACA67}"/>
              </a:ext>
            </a:extLst>
          </p:cNvPr>
          <p:cNvPicPr>
            <a:picLocks noGrp="1" noChangeAspect="1"/>
          </p:cNvPicPr>
          <p:nvPr>
            <p:ph type="pic" sz="quarter" idx="25"/>
          </p:nvPr>
        </p:nvPicPr>
        <p:blipFill>
          <a:blip r:embed="rId5" cstate="print">
            <a:extLst>
              <a:ext uri="{28A0092B-C50C-407E-A947-70E740481C1C}">
                <a14:useLocalDpi xmlns:a14="http://schemas.microsoft.com/office/drawing/2010/main"/>
              </a:ext>
            </a:extLst>
          </a:blip>
          <a:srcRect/>
          <a:stretch>
            <a:fillRect/>
          </a:stretch>
        </p:blipFill>
        <p:spPr/>
      </p:pic>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p:txBody>
          <a:bodyPr/>
          <a:lstStyle/>
          <a:p>
            <a:r>
              <a:rPr lang="en-US" dirty="0"/>
              <a:t>Rajesh </a:t>
            </a:r>
            <a:br>
              <a:rPr lang="en-US" dirty="0"/>
            </a:br>
            <a:r>
              <a:rPr lang="en-US" dirty="0"/>
              <a:t>Santoshi</a:t>
            </a:r>
          </a:p>
          <a:p>
            <a:endParaRPr lang="en-US" dirty="0"/>
          </a:p>
        </p:txBody>
      </p:sp>
      <p:sp>
        <p:nvSpPr>
          <p:cNvPr id="13" name="Text Placeholder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a:lstStyle/>
          <a:p>
            <a:r>
              <a:rPr lang="en-US" dirty="0"/>
              <a:t>VP Marketing</a:t>
            </a:r>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Presentation Title</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126312711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n-US" dirty="0"/>
              <a:t>MEET OUR EXTENDED TEAM</a:t>
            </a:r>
          </a:p>
        </p:txBody>
      </p:sp>
      <p:pic>
        <p:nvPicPr>
          <p:cNvPr id="27" name="Picture Placeholder 21" descr="Team member head shot">
            <a:extLst>
              <a:ext uri="{FF2B5EF4-FFF2-40B4-BE49-F238E27FC236}">
                <a16:creationId xmlns:a16="http://schemas.microsoft.com/office/drawing/2014/main" id="{B01332F2-E009-B454-9DC8-69781038135B}"/>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11000"/>
                    </a14:imgEffect>
                  </a14:imgLayer>
                </a14:imgProps>
              </a:ext>
              <a:ext uri="{28A0092B-C50C-407E-A947-70E740481C1C}">
                <a14:useLocalDpi xmlns:a14="http://schemas.microsoft.com/office/drawing/2010/main"/>
              </a:ext>
            </a:extLst>
          </a:blip>
          <a:srcRect/>
          <a:stretch/>
        </p:blipFill>
        <p:spPr/>
      </p:pic>
      <p:sp>
        <p:nvSpPr>
          <p:cNvPr id="118" name="Text Placeholder 117">
            <a:extLst>
              <a:ext uri="{FF2B5EF4-FFF2-40B4-BE49-F238E27FC236}">
                <a16:creationId xmlns:a16="http://schemas.microsoft.com/office/drawing/2014/main" id="{BB531BBC-C64A-644B-2538-EB38FE936EBE}"/>
              </a:ext>
            </a:extLst>
          </p:cNvPr>
          <p:cNvSpPr>
            <a:spLocks noGrp="1"/>
          </p:cNvSpPr>
          <p:nvPr>
            <p:ph type="body" sz="quarter" idx="37"/>
          </p:nvPr>
        </p:nvSpPr>
        <p:spPr/>
        <p:txBody>
          <a:bodyPr/>
          <a:lstStyle/>
          <a:p>
            <a:r>
              <a:rPr lang="en-US" dirty="0"/>
              <a:t>Takuma Hayashi</a:t>
            </a:r>
          </a:p>
          <a:p>
            <a:endParaRPr lang="en-US" dirty="0"/>
          </a:p>
        </p:txBody>
      </p:sp>
      <p:sp>
        <p:nvSpPr>
          <p:cNvPr id="110" name="Text Placeholder 109">
            <a:extLst>
              <a:ext uri="{FF2B5EF4-FFF2-40B4-BE49-F238E27FC236}">
                <a16:creationId xmlns:a16="http://schemas.microsoft.com/office/drawing/2014/main" id="{19A6A633-6F5C-07D2-EB05-8158B140C8AB}"/>
              </a:ext>
            </a:extLst>
          </p:cNvPr>
          <p:cNvSpPr>
            <a:spLocks noGrp="1"/>
          </p:cNvSpPr>
          <p:nvPr>
            <p:ph type="body" sz="quarter" idx="22"/>
          </p:nvPr>
        </p:nvSpPr>
        <p:spPr/>
        <p:txBody>
          <a:bodyPr/>
          <a:lstStyle/>
          <a:p>
            <a:r>
              <a:rPr lang="en-US" dirty="0"/>
              <a:t>President</a:t>
            </a:r>
          </a:p>
        </p:txBody>
      </p:sp>
      <p:pic>
        <p:nvPicPr>
          <p:cNvPr id="28" name="Picture Placeholder 50" descr="Team member head shot">
            <a:extLst>
              <a:ext uri="{FF2B5EF4-FFF2-40B4-BE49-F238E27FC236}">
                <a16:creationId xmlns:a16="http://schemas.microsoft.com/office/drawing/2014/main" id="{4993E3F9-17C6-0B66-6114-E46E19663C8E}"/>
              </a:ext>
            </a:extLst>
          </p:cNvPr>
          <p:cNvPicPr>
            <a:picLocks noGrp="1" noChangeAspect="1"/>
          </p:cNvPicPr>
          <p:nvPr>
            <p:ph type="pic" sz="quarter" idx="15"/>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19" name="Text Placeholder 118">
            <a:extLst>
              <a:ext uri="{FF2B5EF4-FFF2-40B4-BE49-F238E27FC236}">
                <a16:creationId xmlns:a16="http://schemas.microsoft.com/office/drawing/2014/main" id="{E566746A-05C4-9E90-85C7-C72A19502BCF}"/>
              </a:ext>
            </a:extLst>
          </p:cNvPr>
          <p:cNvSpPr>
            <a:spLocks noGrp="1"/>
          </p:cNvSpPr>
          <p:nvPr>
            <p:ph type="body" sz="quarter" idx="38"/>
          </p:nvPr>
        </p:nvSpPr>
        <p:spPr/>
        <p:txBody>
          <a:bodyPr/>
          <a:lstStyle/>
          <a:p>
            <a:r>
              <a:rPr lang="en-US" dirty="0"/>
              <a:t>Mirjam Nilsson</a:t>
            </a:r>
          </a:p>
          <a:p>
            <a:endParaRPr lang="en-US" dirty="0"/>
          </a:p>
        </p:txBody>
      </p:sp>
      <p:sp>
        <p:nvSpPr>
          <p:cNvPr id="112" name="Text Placeholder 111">
            <a:extLst>
              <a:ext uri="{FF2B5EF4-FFF2-40B4-BE49-F238E27FC236}">
                <a16:creationId xmlns:a16="http://schemas.microsoft.com/office/drawing/2014/main" id="{59CC5724-7B60-4AA4-D040-6BA06EC3B410}"/>
              </a:ext>
            </a:extLst>
          </p:cNvPr>
          <p:cNvSpPr>
            <a:spLocks noGrp="1"/>
          </p:cNvSpPr>
          <p:nvPr>
            <p:ph type="body" sz="quarter" idx="26"/>
          </p:nvPr>
        </p:nvSpPr>
        <p:spPr/>
        <p:txBody>
          <a:bodyPr/>
          <a:lstStyle/>
          <a:p>
            <a:r>
              <a:rPr lang="en-US" dirty="0"/>
              <a:t>Chief Executive Officer</a:t>
            </a:r>
          </a:p>
        </p:txBody>
      </p:sp>
      <p:pic>
        <p:nvPicPr>
          <p:cNvPr id="29" name="Picture Placeholder 17" descr="Team member head shot">
            <a:extLst>
              <a:ext uri="{FF2B5EF4-FFF2-40B4-BE49-F238E27FC236}">
                <a16:creationId xmlns:a16="http://schemas.microsoft.com/office/drawing/2014/main" id="{7338326D-6AAB-BE3A-9CBF-104EC56C8857}"/>
              </a:ext>
            </a:extLst>
          </p:cNvPr>
          <p:cNvPicPr>
            <a:picLocks noGrp="1" noChangeAspect="1"/>
          </p:cNvPicPr>
          <p:nvPr>
            <p:ph type="pic" sz="quarter" idx="16"/>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p:pic>
      <p:sp>
        <p:nvSpPr>
          <p:cNvPr id="120" name="Text Placeholder 119">
            <a:extLst>
              <a:ext uri="{FF2B5EF4-FFF2-40B4-BE49-F238E27FC236}">
                <a16:creationId xmlns:a16="http://schemas.microsoft.com/office/drawing/2014/main" id="{9B439F66-55A2-2473-2219-D319CFC18793}"/>
              </a:ext>
            </a:extLst>
          </p:cNvPr>
          <p:cNvSpPr>
            <a:spLocks noGrp="1"/>
          </p:cNvSpPr>
          <p:nvPr>
            <p:ph type="body" sz="quarter" idx="39"/>
          </p:nvPr>
        </p:nvSpPr>
        <p:spPr/>
        <p:txBody>
          <a:bodyPr/>
          <a:lstStyle/>
          <a:p>
            <a:r>
              <a:rPr lang="en-US" dirty="0"/>
              <a:t>Flora Berggren</a:t>
            </a:r>
          </a:p>
          <a:p>
            <a:endParaRPr lang="en-US" dirty="0"/>
          </a:p>
        </p:txBody>
      </p:sp>
      <p:sp>
        <p:nvSpPr>
          <p:cNvPr id="113" name="Text Placeholder 112">
            <a:extLst>
              <a:ext uri="{FF2B5EF4-FFF2-40B4-BE49-F238E27FC236}">
                <a16:creationId xmlns:a16="http://schemas.microsoft.com/office/drawing/2014/main" id="{613091B6-6F4F-570A-DA88-691CE0A93843}"/>
              </a:ext>
            </a:extLst>
          </p:cNvPr>
          <p:cNvSpPr>
            <a:spLocks noGrp="1"/>
          </p:cNvSpPr>
          <p:nvPr>
            <p:ph type="body" sz="quarter" idx="28"/>
          </p:nvPr>
        </p:nvSpPr>
        <p:spPr/>
        <p:txBody>
          <a:bodyPr/>
          <a:lstStyle/>
          <a:p>
            <a:r>
              <a:rPr lang="en-US" dirty="0"/>
              <a:t>Chief Operations Officer</a:t>
            </a:r>
          </a:p>
        </p:txBody>
      </p:sp>
      <p:pic>
        <p:nvPicPr>
          <p:cNvPr id="30" name="Picture Placeholder 19" descr="Team member head shot">
            <a:extLst>
              <a:ext uri="{FF2B5EF4-FFF2-40B4-BE49-F238E27FC236}">
                <a16:creationId xmlns:a16="http://schemas.microsoft.com/office/drawing/2014/main" id="{6C110708-92FC-ACA6-191B-60AF7C9A911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p:pic>
      <p:sp>
        <p:nvSpPr>
          <p:cNvPr id="121" name="Text Placeholder 120">
            <a:extLst>
              <a:ext uri="{FF2B5EF4-FFF2-40B4-BE49-F238E27FC236}">
                <a16:creationId xmlns:a16="http://schemas.microsoft.com/office/drawing/2014/main" id="{C0AAAC49-66B2-FB66-656B-5633DD00BA3B}"/>
              </a:ext>
            </a:extLst>
          </p:cNvPr>
          <p:cNvSpPr>
            <a:spLocks noGrp="1"/>
          </p:cNvSpPr>
          <p:nvPr>
            <p:ph type="body" sz="quarter" idx="40"/>
          </p:nvPr>
        </p:nvSpPr>
        <p:spPr/>
        <p:txBody>
          <a:bodyPr/>
          <a:lstStyle/>
          <a:p>
            <a:r>
              <a:rPr lang="en-US" dirty="0"/>
              <a:t>Rajesh Santoshi</a:t>
            </a:r>
          </a:p>
          <a:p>
            <a:endParaRPr lang="en-US" dirty="0"/>
          </a:p>
        </p:txBody>
      </p:sp>
      <p:sp>
        <p:nvSpPr>
          <p:cNvPr id="114" name="Text Placeholder 113">
            <a:extLst>
              <a:ext uri="{FF2B5EF4-FFF2-40B4-BE49-F238E27FC236}">
                <a16:creationId xmlns:a16="http://schemas.microsoft.com/office/drawing/2014/main" id="{5D2EC543-30A4-23DB-2FB7-5C18B8269F93}"/>
              </a:ext>
            </a:extLst>
          </p:cNvPr>
          <p:cNvSpPr>
            <a:spLocks noGrp="1"/>
          </p:cNvSpPr>
          <p:nvPr>
            <p:ph type="body" sz="quarter" idx="30"/>
          </p:nvPr>
        </p:nvSpPr>
        <p:spPr/>
        <p:txBody>
          <a:bodyPr/>
          <a:lstStyle/>
          <a:p>
            <a:r>
              <a:rPr lang="en-US" dirty="0"/>
              <a:t>VP Marketing</a:t>
            </a:r>
          </a:p>
        </p:txBody>
      </p:sp>
      <p:pic>
        <p:nvPicPr>
          <p:cNvPr id="31" name="Picture Placeholder 15" descr="Team member head shot">
            <a:extLst>
              <a:ext uri="{FF2B5EF4-FFF2-40B4-BE49-F238E27FC236}">
                <a16:creationId xmlns:a16="http://schemas.microsoft.com/office/drawing/2014/main" id="{81A03055-991D-E507-5CF8-52D100B3BBAD}"/>
              </a:ext>
            </a:extLst>
          </p:cNvPr>
          <p:cNvPicPr>
            <a:picLocks noGrp="1" noChangeAspect="1"/>
          </p:cNvPicPr>
          <p:nvPr>
            <p:ph type="pic" sz="quarter" idx="17"/>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contrast="-6000"/>
                    </a14:imgEffect>
                  </a14:imgLayer>
                </a14:imgProps>
              </a:ext>
              <a:ext uri="{28A0092B-C50C-407E-A947-70E740481C1C}">
                <a14:useLocalDpi xmlns:a14="http://schemas.microsoft.com/office/drawing/2010/main"/>
              </a:ext>
            </a:extLst>
          </a:blip>
          <a:srcRect/>
          <a:stretch/>
        </p:blipFill>
        <p:spPr/>
      </p:pic>
      <p:sp>
        <p:nvSpPr>
          <p:cNvPr id="122" name="Text Placeholder 121">
            <a:extLst>
              <a:ext uri="{FF2B5EF4-FFF2-40B4-BE49-F238E27FC236}">
                <a16:creationId xmlns:a16="http://schemas.microsoft.com/office/drawing/2014/main" id="{BD4DECAB-77F8-CCF2-1B4F-74629D50039F}"/>
              </a:ext>
            </a:extLst>
          </p:cNvPr>
          <p:cNvSpPr>
            <a:spLocks noGrp="1"/>
          </p:cNvSpPr>
          <p:nvPr>
            <p:ph type="body" sz="quarter" idx="41"/>
          </p:nvPr>
        </p:nvSpPr>
        <p:spPr/>
        <p:txBody>
          <a:bodyPr/>
          <a:lstStyle/>
          <a:p>
            <a:r>
              <a:rPr lang="en-US" dirty="0"/>
              <a:t>Graham Barnes </a:t>
            </a:r>
          </a:p>
        </p:txBody>
      </p:sp>
      <p:sp>
        <p:nvSpPr>
          <p:cNvPr id="111" name="Text Placeholder 110">
            <a:extLst>
              <a:ext uri="{FF2B5EF4-FFF2-40B4-BE49-F238E27FC236}">
                <a16:creationId xmlns:a16="http://schemas.microsoft.com/office/drawing/2014/main" id="{D045C05B-7632-FE90-DD57-5ABD8A5BCF37}"/>
              </a:ext>
            </a:extLst>
          </p:cNvPr>
          <p:cNvSpPr>
            <a:spLocks noGrp="1"/>
          </p:cNvSpPr>
          <p:nvPr>
            <p:ph type="body" sz="quarter" idx="24"/>
          </p:nvPr>
        </p:nvSpPr>
        <p:spPr/>
        <p:txBody>
          <a:bodyPr/>
          <a:lstStyle/>
          <a:p>
            <a:r>
              <a:rPr lang="en-US" dirty="0"/>
              <a:t>VP Product</a:t>
            </a:r>
          </a:p>
        </p:txBody>
      </p:sp>
      <p:pic>
        <p:nvPicPr>
          <p:cNvPr id="32" name="Picture Placeholder 48" descr="Team member head shot">
            <a:extLst>
              <a:ext uri="{FF2B5EF4-FFF2-40B4-BE49-F238E27FC236}">
                <a16:creationId xmlns:a16="http://schemas.microsoft.com/office/drawing/2014/main" id="{E45A6503-23C4-B7CD-E962-CDF575E9DFBA}"/>
              </a:ext>
            </a:extLst>
          </p:cNvPr>
          <p:cNvPicPr>
            <a:picLocks noGrp="1" noChangeAspect="1"/>
          </p:cNvPicPr>
          <p:nvPr>
            <p:ph type="pic" sz="quarter" idx="19"/>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23" name="Text Placeholder 122">
            <a:extLst>
              <a:ext uri="{FF2B5EF4-FFF2-40B4-BE49-F238E27FC236}">
                <a16:creationId xmlns:a16="http://schemas.microsoft.com/office/drawing/2014/main" id="{485155CA-EEF3-CC01-5A66-F632D67D2826}"/>
              </a:ext>
            </a:extLst>
          </p:cNvPr>
          <p:cNvSpPr>
            <a:spLocks noGrp="1"/>
          </p:cNvSpPr>
          <p:nvPr>
            <p:ph type="body" sz="quarter" idx="42"/>
          </p:nvPr>
        </p:nvSpPr>
        <p:spPr/>
        <p:txBody>
          <a:bodyPr/>
          <a:lstStyle/>
          <a:p>
            <a:r>
              <a:rPr lang="en-US" dirty="0"/>
              <a:t>Rowan Murphy</a:t>
            </a:r>
          </a:p>
        </p:txBody>
      </p:sp>
      <p:sp>
        <p:nvSpPr>
          <p:cNvPr id="115" name="Text Placeholder 114">
            <a:extLst>
              <a:ext uri="{FF2B5EF4-FFF2-40B4-BE49-F238E27FC236}">
                <a16:creationId xmlns:a16="http://schemas.microsoft.com/office/drawing/2014/main" id="{D7242CA8-154C-5C7D-6E98-DC3594B5EB7F}"/>
              </a:ext>
            </a:extLst>
          </p:cNvPr>
          <p:cNvSpPr>
            <a:spLocks noGrp="1"/>
          </p:cNvSpPr>
          <p:nvPr>
            <p:ph type="body" sz="quarter" idx="32"/>
          </p:nvPr>
        </p:nvSpPr>
        <p:spPr/>
        <p:txBody>
          <a:bodyPr/>
          <a:lstStyle/>
          <a:p>
            <a:r>
              <a:rPr lang="en-US" dirty="0"/>
              <a:t>SEO Strategist</a:t>
            </a:r>
          </a:p>
        </p:txBody>
      </p:sp>
      <p:pic>
        <p:nvPicPr>
          <p:cNvPr id="33" name="Picture Placeholder 52" descr="Team member head shot">
            <a:extLst>
              <a:ext uri="{FF2B5EF4-FFF2-40B4-BE49-F238E27FC236}">
                <a16:creationId xmlns:a16="http://schemas.microsoft.com/office/drawing/2014/main" id="{759D34B2-9AAB-1470-07BA-8785A1538289}"/>
              </a:ext>
            </a:extLst>
          </p:cNvPr>
          <p:cNvPicPr>
            <a:picLocks noGrp="1" noChangeAspect="1"/>
          </p:cNvPicPr>
          <p:nvPr>
            <p:ph type="pic" sz="quarter" idx="20"/>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contrast="2000"/>
                    </a14:imgEffect>
                  </a14:imgLayer>
                </a14:imgProps>
              </a:ext>
              <a:ext uri="{28A0092B-C50C-407E-A947-70E740481C1C}">
                <a14:useLocalDpi xmlns:a14="http://schemas.microsoft.com/office/drawing/2010/main"/>
              </a:ext>
            </a:extLst>
          </a:blip>
          <a:srcRect/>
          <a:stretch/>
        </p:blipFill>
        <p:spPr/>
      </p:pic>
      <p:sp>
        <p:nvSpPr>
          <p:cNvPr id="124" name="Text Placeholder 123">
            <a:extLst>
              <a:ext uri="{FF2B5EF4-FFF2-40B4-BE49-F238E27FC236}">
                <a16:creationId xmlns:a16="http://schemas.microsoft.com/office/drawing/2014/main" id="{F420AE87-9AC7-6960-5B38-4F2FE403B42A}"/>
              </a:ext>
            </a:extLst>
          </p:cNvPr>
          <p:cNvSpPr>
            <a:spLocks noGrp="1"/>
          </p:cNvSpPr>
          <p:nvPr>
            <p:ph type="body" sz="quarter" idx="43"/>
          </p:nvPr>
        </p:nvSpPr>
        <p:spPr/>
        <p:txBody>
          <a:bodyPr/>
          <a:lstStyle/>
          <a:p>
            <a:r>
              <a:rPr lang="en-US" dirty="0"/>
              <a:t>Elizabeth Moore</a:t>
            </a:r>
          </a:p>
        </p:txBody>
      </p:sp>
      <p:sp>
        <p:nvSpPr>
          <p:cNvPr id="116" name="Text Placeholder 115">
            <a:extLst>
              <a:ext uri="{FF2B5EF4-FFF2-40B4-BE49-F238E27FC236}">
                <a16:creationId xmlns:a16="http://schemas.microsoft.com/office/drawing/2014/main" id="{2159C70C-FAE4-F898-1B5C-9ACE8514DEEA}"/>
              </a:ext>
            </a:extLst>
          </p:cNvPr>
          <p:cNvSpPr>
            <a:spLocks noGrp="1"/>
          </p:cNvSpPr>
          <p:nvPr>
            <p:ph type="body" sz="quarter" idx="34"/>
          </p:nvPr>
        </p:nvSpPr>
        <p:spPr/>
        <p:txBody>
          <a:bodyPr/>
          <a:lstStyle/>
          <a:p>
            <a:r>
              <a:rPr lang="en-US" dirty="0"/>
              <a:t>Product Designer</a:t>
            </a:r>
          </a:p>
        </p:txBody>
      </p:sp>
      <p:pic>
        <p:nvPicPr>
          <p:cNvPr id="34" name="Picture Placeholder 54" descr="Team member head shot">
            <a:extLst>
              <a:ext uri="{FF2B5EF4-FFF2-40B4-BE49-F238E27FC236}">
                <a16:creationId xmlns:a16="http://schemas.microsoft.com/office/drawing/2014/main" id="{02061082-7D63-EBA4-6464-6FB33818D55A}"/>
              </a:ext>
            </a:extLst>
          </p:cNvPr>
          <p:cNvPicPr>
            <a:picLocks noGrp="1" noChangeAspect="1"/>
          </p:cNvPicPr>
          <p:nvPr>
            <p:ph type="pic" sz="quarter" idx="18"/>
          </p:nvPr>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a:stretch/>
        </p:blipFill>
        <p:spPr/>
      </p:pic>
      <p:sp>
        <p:nvSpPr>
          <p:cNvPr id="125" name="Text Placeholder 124">
            <a:extLst>
              <a:ext uri="{FF2B5EF4-FFF2-40B4-BE49-F238E27FC236}">
                <a16:creationId xmlns:a16="http://schemas.microsoft.com/office/drawing/2014/main" id="{53B1D957-4E96-27FB-0132-30C8DB0631C1}"/>
              </a:ext>
            </a:extLst>
          </p:cNvPr>
          <p:cNvSpPr>
            <a:spLocks noGrp="1"/>
          </p:cNvSpPr>
          <p:nvPr>
            <p:ph type="body" sz="quarter" idx="44"/>
          </p:nvPr>
        </p:nvSpPr>
        <p:spPr/>
        <p:txBody>
          <a:bodyPr/>
          <a:lstStyle/>
          <a:p>
            <a:r>
              <a:rPr lang="en-US" dirty="0"/>
              <a:t>Robin Kline</a:t>
            </a:r>
          </a:p>
        </p:txBody>
      </p:sp>
      <p:sp>
        <p:nvSpPr>
          <p:cNvPr id="117" name="Text Placeholder 116">
            <a:extLst>
              <a:ext uri="{FF2B5EF4-FFF2-40B4-BE49-F238E27FC236}">
                <a16:creationId xmlns:a16="http://schemas.microsoft.com/office/drawing/2014/main" id="{9E972938-DB22-AC16-8164-C4D03AFAF412}"/>
              </a:ext>
            </a:extLst>
          </p:cNvPr>
          <p:cNvSpPr>
            <a:spLocks noGrp="1"/>
          </p:cNvSpPr>
          <p:nvPr>
            <p:ph type="body" sz="quarter" idx="36"/>
          </p:nvPr>
        </p:nvSpPr>
        <p:spPr/>
        <p:txBody>
          <a:bodyPr/>
          <a:lstStyle/>
          <a:p>
            <a:r>
              <a:rPr lang="en-US" dirty="0"/>
              <a:t>Content Developer</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dirty="0"/>
              <a:t>Presentation Title</a:t>
            </a:r>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1849997620"/>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2338714392"/>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2646176605"/>
      </p:ext>
    </p:extLst>
  </p:cSld>
  <p:clrMapOvr>
    <a:masterClrMapping/>
  </p:clrMapOvr>
</p:sld>
</file>

<file path=ppt/theme/theme1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otalTime>0</ap:TotalTime>
  <ap:Template>TM34357351</ap:Template>
  <ap:Words>434</ap:Words>
  <ap:Application>Microsoft Office PowerPoint</ap:Application>
  <ap:PresentationFormat>Widescreen</ap:PresentationFormat>
  <ap:Paragraphs>153</ap:Paragraphs>
  <ap:Slides>14</ap:Slides>
  <ap:Notes>5</ap:Notes>
  <ap:HiddenSlides>0</ap:HiddenSlides>
  <ap:MMClips>0</ap:MMClips>
  <ap:ScaleCrop>false</ap:ScaleCrop>
  <ap:HeadingPairs>
    <vt:vector baseType="variant" size="6">
      <vt:variant>
        <vt:lpstr>Fonts Used</vt:lpstr>
      </vt:variant>
      <vt:variant>
        <vt:i4>6</vt:i4>
      </vt:variant>
      <vt:variant>
        <vt:lpstr>Theme</vt:lpstr>
      </vt:variant>
      <vt:variant>
        <vt:i4>1</vt:i4>
      </vt:variant>
      <vt:variant>
        <vt:lpstr>Slide Titles</vt:lpstr>
      </vt:variant>
      <vt:variant>
        <vt:i4>14</vt:i4>
      </vt:variant>
    </vt:vector>
  </ap:HeadingPairs>
  <ap:TitlesOfParts>
    <vt:vector baseType="lpstr" size="21">
      <vt:lpstr>Arial</vt:lpstr>
      <vt:lpstr>Arial Black</vt:lpstr>
      <vt:lpstr>Avenir Next LT Pro</vt:lpstr>
      <vt:lpstr>Avenir Next LT Pro Light</vt:lpstr>
      <vt:lpstr>Calibri</vt:lpstr>
      <vt:lpstr>Gill Sans Ultra Bold</vt:lpstr>
      <vt:lpstr>Office Theme</vt:lpstr>
      <vt:lpstr>PRESENTATION TITLE</vt:lpstr>
      <vt:lpstr>AGENDA</vt:lpstr>
      <vt:lpstr>INTRO</vt:lpstr>
      <vt:lpstr>PRIMARY GOALS</vt:lpstr>
      <vt:lpstr>AREAS OF GROWTH</vt:lpstr>
      <vt:lpstr>BUSINESS OPPORTUNITIES ARE LIKE BUSES. THERE'S ALWAYS ANOTHER ONE COMING.</vt:lpstr>
      <vt:lpstr>MEET OUR TEAM</vt:lpstr>
      <vt:lpstr>MEET OUR EXTENDED TEAM</vt:lpstr>
      <vt:lpstr>PLAN FOR PRODUCT LAUNCH</vt:lpstr>
      <vt:lpstr>TIMELINE</vt:lpstr>
      <vt:lpstr>AREAS OF FOCUS</vt:lpstr>
      <vt:lpstr>HOW WE GET THERE</vt:lpstr>
      <vt:lpstr>SUMMARY</vt:lpstr>
      <vt:lpstr>THANK YOU</vt:lpstr>
    </vt:vector>
  </ap:TitlesOfParts>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2022-06-22T01:10:47Z</dcterms:modified>
</cp:coreProperties>
</file>